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48A4-CB15-43F8-AF6E-878C8717F8B4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0E88-A9E6-4C07-87D3-D2271E96B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565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48A4-CB15-43F8-AF6E-878C8717F8B4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0E88-A9E6-4C07-87D3-D2271E96B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585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48A4-CB15-43F8-AF6E-878C8717F8B4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0E88-A9E6-4C07-87D3-D2271E96B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8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48A4-CB15-43F8-AF6E-878C8717F8B4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0E88-A9E6-4C07-87D3-D2271E96B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50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48A4-CB15-43F8-AF6E-878C8717F8B4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0E88-A9E6-4C07-87D3-D2271E96B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262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48A4-CB15-43F8-AF6E-878C8717F8B4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0E88-A9E6-4C07-87D3-D2271E96B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624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48A4-CB15-43F8-AF6E-878C8717F8B4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0E88-A9E6-4C07-87D3-D2271E96B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99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48A4-CB15-43F8-AF6E-878C8717F8B4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0E88-A9E6-4C07-87D3-D2271E96B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66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48A4-CB15-43F8-AF6E-878C8717F8B4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0E88-A9E6-4C07-87D3-D2271E96B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093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48A4-CB15-43F8-AF6E-878C8717F8B4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0E88-A9E6-4C07-87D3-D2271E96B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813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48A4-CB15-43F8-AF6E-878C8717F8B4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0E88-A9E6-4C07-87D3-D2271E96B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112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448A4-CB15-43F8-AF6E-878C8717F8B4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B0E88-A9E6-4C07-87D3-D2271E96B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186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Canadian Gross Farm Income and Net Revenue, 1926-2016</a:t>
            </a:r>
            <a:endParaRPr lang="en-US" sz="32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5787" y="1854200"/>
            <a:ext cx="7000425" cy="4322763"/>
          </a:xfrm>
        </p:spPr>
      </p:pic>
      <p:cxnSp>
        <p:nvCxnSpPr>
          <p:cNvPr id="10" name="Straight Arrow Connector 9"/>
          <p:cNvCxnSpPr/>
          <p:nvPr/>
        </p:nvCxnSpPr>
        <p:spPr>
          <a:xfrm flipH="1">
            <a:off x="9313817" y="2246811"/>
            <a:ext cx="692332" cy="391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9313817" y="4859383"/>
            <a:ext cx="692332" cy="2612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0110651" y="1959429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Gross Income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0175966" y="4362994"/>
            <a:ext cx="13062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Net Revenue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704011" y="6176963"/>
            <a:ext cx="5421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Darrinqualmin.com, </a:t>
            </a:r>
            <a:r>
              <a:rPr lang="en-US" smtClean="0"/>
              <a:t>Statistics Canada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920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19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Canadian Gross Farm Income and Net Revenue, 1926-2016</vt:lpstr>
    </vt:vector>
  </TitlesOfParts>
  <Company>WOU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Canadian Farm Income and Net Revenue, 1926-2016</dc:title>
  <dc:creator>UCS</dc:creator>
  <cp:lastModifiedBy>UCS</cp:lastModifiedBy>
  <cp:revision>5</cp:revision>
  <dcterms:created xsi:type="dcterms:W3CDTF">2019-12-02T19:07:02Z</dcterms:created>
  <dcterms:modified xsi:type="dcterms:W3CDTF">2019-12-02T22:17:43Z</dcterms:modified>
</cp:coreProperties>
</file>